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322" r:id="rId4"/>
    <p:sldId id="323" r:id="rId5"/>
    <p:sldId id="324" r:id="rId6"/>
    <p:sldId id="32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532C-4E39-4C9D-94C3-275189B3E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0C4A-63BB-435A-B3F7-C435B8275F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E25D-8C8E-4EEA-B795-D4487FCB3E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2243-87CE-4FD1-B7AD-6BF6A6FD2D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load_post_object_v2_485224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510"/>
            <a:ext cx="12216021" cy="68735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5590" y="1499235"/>
            <a:ext cx="11760835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Guidelines for Viewing Estimated Shipment Time</a:t>
            </a:r>
            <a:endParaRPr lang="en-US" altLang="zh-CN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9377" y="2745211"/>
            <a:ext cx="381841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2025.08</a:t>
            </a:r>
            <a:endParaRPr lang="zh-CN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图片 4" descr="upload_post_object_v2_1656607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592" y="6010757"/>
            <a:ext cx="3166817" cy="3787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1185" y="468630"/>
            <a:ext cx="11649710" cy="1172845"/>
          </a:xfrm>
          <a:prstGeom prst="rect">
            <a:avLst/>
          </a:prstGeom>
        </p:spPr>
        <p:txBody>
          <a:bodyPr>
            <a:noAutofit/>
          </a:bodyPr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b="1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1.During product selection:</a:t>
            </a:r>
            <a:endParaRPr lang="en-US" sz="1600" b="1">
              <a:solidFill>
                <a:srgbClr val="212733"/>
              </a:solidFill>
              <a:latin typeface="Segoe UI" panose="020B0502040204020203"/>
              <a:ea typeface="宋体" panose="02010600030101010101" pitchFamily="2" charset="-122"/>
            </a:endParaRPr>
          </a:p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When selecting products, you can see the estimated shipment time for items in your shopping cart.</a:t>
            </a:r>
            <a:endParaRPr lang="en-US" altLang="zh-CN" sz="1600">
              <a:solidFill>
                <a:srgbClr val="212733"/>
              </a:solidFill>
              <a:latin typeface="Segoe UI" panose="020B0502040204020203"/>
              <a:ea typeface="Segoe UI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1220470"/>
            <a:ext cx="9932035" cy="48082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1185" y="468630"/>
            <a:ext cx="11649710" cy="1172845"/>
          </a:xfrm>
          <a:prstGeom prst="rect">
            <a:avLst/>
          </a:prstGeom>
        </p:spPr>
        <p:txBody>
          <a:bodyPr>
            <a:noAutofit/>
          </a:bodyPr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b="1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2.On the order submission page:</a:t>
            </a:r>
            <a:endParaRPr lang="en-US" sz="1600" b="1">
              <a:solidFill>
                <a:srgbClr val="212733"/>
              </a:solidFill>
              <a:latin typeface="Segoe UI" panose="020B0502040204020203"/>
              <a:ea typeface="宋体" panose="02010600030101010101" pitchFamily="2" charset="-122"/>
            </a:endParaRPr>
          </a:p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You can also check the </a:t>
            </a:r>
            <a:r>
              <a:rPr lang="en-US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  <a:sym typeface="+mn-ea"/>
              </a:rPr>
              <a:t>estimated shipment time</a:t>
            </a: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 before finalizing your order.</a:t>
            </a:r>
            <a:endParaRPr lang="en-US" altLang="zh-CN" sz="1600">
              <a:solidFill>
                <a:srgbClr val="212733"/>
              </a:solidFill>
              <a:latin typeface="Segoe UI" panose="020B0502040204020203"/>
              <a:ea typeface="Segoe UI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1063625"/>
            <a:ext cx="11574780" cy="44354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1185" y="468630"/>
            <a:ext cx="11649710" cy="1172845"/>
          </a:xfrm>
          <a:prstGeom prst="rect">
            <a:avLst/>
          </a:prstGeom>
        </p:spPr>
        <p:txBody>
          <a:bodyPr>
            <a:noAutofit/>
          </a:bodyPr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b="1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3.On the order </a:t>
            </a:r>
            <a:r>
              <a:rPr lang="en-US" sz="1600" b="1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details page:</a:t>
            </a:r>
            <a:endParaRPr lang="en-US" sz="1600" b="1">
              <a:solidFill>
                <a:srgbClr val="212733"/>
              </a:solidFill>
              <a:latin typeface="Segoe UI" panose="020B0502040204020203"/>
              <a:ea typeface="宋体" panose="02010600030101010101" pitchFamily="2" charset="-122"/>
            </a:endParaRPr>
          </a:p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After submitting the order, the </a:t>
            </a:r>
            <a:r>
              <a:rPr lang="en-US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  <a:sym typeface="+mn-ea"/>
              </a:rPr>
              <a:t>estimated shipment time</a:t>
            </a: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</a:rPr>
              <a:t> for purchased bikes will be displayed on the order details page.</a:t>
            </a:r>
            <a:endParaRPr lang="en-US" altLang="zh-CN" sz="1600">
              <a:solidFill>
                <a:srgbClr val="212733"/>
              </a:solidFill>
              <a:latin typeface="Segoe UI" panose="020B0502040204020203"/>
              <a:ea typeface="宋体" panose="02010600030101010101" pitchFamily="2" charset="-122"/>
            </a:endParaRPr>
          </a:p>
          <a:p>
            <a:pPr marL="0" indent="-228600" algn="l" defTabSz="26670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Segoe UI" panose="020B0502040204020203"/>
              </a:rPr>
              <a:t>Please note that the </a:t>
            </a:r>
            <a:r>
              <a:rPr lang="en-US" sz="1600">
                <a:solidFill>
                  <a:srgbClr val="212733"/>
                </a:solidFill>
                <a:latin typeface="Segoe UI" panose="020B0502040204020203"/>
                <a:ea typeface="宋体" panose="02010600030101010101" pitchFamily="2" charset="-122"/>
                <a:sym typeface="+mn-ea"/>
              </a:rPr>
              <a:t>estimated shipment time</a:t>
            </a: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Segoe UI" panose="020B0502040204020203"/>
              </a:rPr>
              <a:t> is calculated based on the order creat</a:t>
            </a:r>
            <a:r>
              <a:rPr lang="en-US" altLang="zh-CN" sz="1600">
                <a:solidFill>
                  <a:srgbClr val="212733"/>
                </a:solidFill>
                <a:latin typeface="Segoe UI" panose="020B0502040204020203"/>
                <a:ea typeface="Segoe UI" panose="020B0502040204020203"/>
              </a:rPr>
              <a:t>ed time.</a:t>
            </a:r>
            <a:endParaRPr lang="en-US" altLang="zh-CN" sz="1600">
              <a:solidFill>
                <a:srgbClr val="212733"/>
              </a:solidFill>
              <a:latin typeface="Segoe UI" panose="020B0502040204020203"/>
              <a:ea typeface="Segoe UI" panose="020B0502040204020203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1595755"/>
            <a:ext cx="7693025" cy="492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WPS 演示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Tahoma</vt:lpstr>
      <vt:lpstr>Segoe UI</vt:lpstr>
      <vt:lpstr>微软雅黑</vt:lpstr>
      <vt:lpstr>Arial Unicode MS</vt:lpstr>
      <vt:lpstr>等线 Light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kelsey zhu</dc:creator>
  <cp:lastModifiedBy>Allen</cp:lastModifiedBy>
  <cp:revision>18</cp:revision>
  <dcterms:created xsi:type="dcterms:W3CDTF">2025-07-08T09:29:00Z</dcterms:created>
  <dcterms:modified xsi:type="dcterms:W3CDTF">2025-08-01T11:36:11Z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F907316916504D808A835984328F9EB6_13</vt:lpwstr>
  </property>
  <property fmtid="{D5CDD505-2E9C-101B-9397-08002B2CF9AE}" pid="3" name="KSOProductBuildVer">
    <vt:lpwstr>2052-12.1.0.22215</vt:lpwstr>
  </property>
</Properties>
</file>